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8681D-3155-465D-B125-6877E8781D6B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5B86A-0985-4317-8ABD-183452C941A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760" y="3581400"/>
            <a:ext cx="6390640" cy="1295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533400" y="1143000"/>
            <a:ext cx="77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/>
              <a:t>Tasas de crecimiento (tiempo x2)</a:t>
            </a:r>
          </a:p>
          <a:p>
            <a:r>
              <a:rPr lang="es-ES_tradnl" sz="2000" dirty="0"/>
              <a:t>Volumen de </a:t>
            </a:r>
            <a:r>
              <a:rPr lang="es-ES_tradnl" sz="2000" dirty="0" err="1"/>
              <a:t>papers</a:t>
            </a:r>
            <a:r>
              <a:rPr lang="es-ES_tradnl" sz="2000" dirty="0"/>
              <a:t>:  </a:t>
            </a:r>
            <a:r>
              <a:rPr lang="es-ES_tradnl" sz="2000" dirty="0">
                <a:solidFill>
                  <a:srgbClr val="FF0000"/>
                </a:solidFill>
              </a:rPr>
              <a:t>10 años</a:t>
            </a:r>
          </a:p>
          <a:p>
            <a:r>
              <a:rPr lang="es-ES_tradnl" sz="2000" dirty="0"/>
              <a:t>Población mundial:    50 años</a:t>
            </a:r>
          </a:p>
          <a:p>
            <a:r>
              <a:rPr lang="es-ES_tradnl" sz="2000" dirty="0"/>
              <a:t>Economía mundial:    20 años</a:t>
            </a:r>
          </a:p>
          <a:p>
            <a:r>
              <a:rPr lang="es-ES_tradnl" sz="2000" dirty="0"/>
              <a:t>Población de científicos:  20 años  (Argentina:  10 años)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619760" y="3048000"/>
            <a:ext cx="36467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b="1" dirty="0" err="1"/>
              <a:t>Produccion</a:t>
            </a:r>
            <a:r>
              <a:rPr lang="es-ES_tradnl" sz="2000" b="1" dirty="0"/>
              <a:t> total según SCOPUS  </a:t>
            </a:r>
            <a:endParaRPr lang="en-US" sz="2000" dirty="0"/>
          </a:p>
        </p:txBody>
      </p:sp>
      <p:sp>
        <p:nvSpPr>
          <p:cNvPr id="11" name="10 Rectángulo"/>
          <p:cNvSpPr/>
          <p:nvPr/>
        </p:nvSpPr>
        <p:spPr>
          <a:xfrm>
            <a:off x="685800" y="5105400"/>
            <a:ext cx="54182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000" dirty="0"/>
              <a:t>Autores &gt; Revisores &gt; Editores &gt; Referentes/Popes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8 Grupo"/>
          <p:cNvGrpSpPr/>
          <p:nvPr/>
        </p:nvGrpSpPr>
        <p:grpSpPr>
          <a:xfrm>
            <a:off x="2895600" y="838200"/>
            <a:ext cx="5334000" cy="3352800"/>
            <a:chOff x="1600200" y="728546"/>
            <a:chExt cx="5881688" cy="3843454"/>
          </a:xfrm>
        </p:grpSpPr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3200400" y="2041525"/>
              <a:ext cx="2819400" cy="22098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4267200" y="1508125"/>
              <a:ext cx="6937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ego</a:t>
              </a: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600200" y="3870325"/>
              <a:ext cx="15763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/>
                <a:t>curiosidad</a:t>
              </a:r>
              <a:endParaRPr lang="en-US" sz="2400" dirty="0"/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6019800" y="3870325"/>
              <a:ext cx="1462088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/>
                <a:t>empatía</a:t>
              </a:r>
              <a:endParaRPr lang="en-US" sz="1600" dirty="0"/>
            </a:p>
            <a:p>
              <a:r>
                <a:rPr lang="es-ES_tradnl" sz="1600" dirty="0"/>
                <a:t>(amor/bronca)</a:t>
              </a:r>
              <a:endParaRPr lang="en-US" sz="1600" dirty="0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188369" y="728546"/>
              <a:ext cx="48880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 err="1"/>
                <a:t>fuerzas</a:t>
              </a:r>
              <a:r>
                <a:rPr lang="en-US" sz="2000" dirty="0"/>
                <a:t> </a:t>
              </a:r>
              <a:r>
                <a:rPr lang="en-US" sz="2000" dirty="0" err="1"/>
                <a:t>que</a:t>
              </a:r>
              <a:r>
                <a:rPr lang="en-US" sz="2000" dirty="0"/>
                <a:t> </a:t>
              </a:r>
              <a:r>
                <a:rPr lang="en-US" sz="2000" dirty="0" err="1"/>
                <a:t>empujan</a:t>
              </a:r>
              <a:r>
                <a:rPr lang="en-US" sz="2000" dirty="0"/>
                <a:t> al </a:t>
              </a:r>
              <a:r>
                <a:rPr lang="en-US" sz="2000" dirty="0" err="1"/>
                <a:t>científico</a:t>
              </a:r>
              <a:r>
                <a:rPr lang="en-US" sz="2000" dirty="0"/>
                <a:t> (</a:t>
              </a:r>
              <a:r>
                <a:rPr lang="en-US" sz="2000" dirty="0" err="1"/>
                <a:t>ambiental</a:t>
              </a:r>
              <a:r>
                <a:rPr lang="en-US" sz="2000" dirty="0"/>
                <a:t>)</a:t>
              </a:r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457200" y="76200"/>
            <a:ext cx="4484863" cy="6663392"/>
            <a:chOff x="457200" y="76200"/>
            <a:chExt cx="4484863" cy="6663392"/>
          </a:xfrm>
        </p:grpSpPr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1600200" y="228600"/>
              <a:ext cx="274043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/>
                <a:t>1. </a:t>
              </a:r>
              <a:r>
                <a:rPr lang="en-US" sz="2400" dirty="0" err="1"/>
                <a:t>proyecto</a:t>
              </a:r>
              <a:r>
                <a:rPr lang="en-US" sz="2400" dirty="0"/>
                <a:t> personal</a:t>
              </a:r>
            </a:p>
            <a:p>
              <a:r>
                <a:rPr lang="en-US" sz="2400" dirty="0"/>
                <a:t>	</a:t>
              </a:r>
            </a:p>
            <a:p>
              <a:r>
                <a:rPr lang="en-US" sz="2400" dirty="0"/>
                <a:t>		</a:t>
              </a:r>
              <a:endParaRPr lang="en-US" sz="2000" dirty="0"/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752600" y="4800600"/>
              <a:ext cx="3189463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/>
                <a:t>2. </a:t>
              </a:r>
              <a:r>
                <a:rPr lang="en-US" sz="2400" dirty="0" err="1"/>
                <a:t>proyecto</a:t>
              </a:r>
              <a:r>
                <a:rPr lang="en-US" sz="2400" dirty="0"/>
                <a:t> </a:t>
              </a:r>
              <a:r>
                <a:rPr lang="en-US" sz="2400" dirty="0" err="1"/>
                <a:t>grupal</a:t>
              </a:r>
              <a:endParaRPr lang="en-US" sz="2400" dirty="0"/>
            </a:p>
            <a:p>
              <a:endParaRPr lang="es-ES_tradnl" sz="2400" dirty="0"/>
            </a:p>
            <a:p>
              <a:r>
                <a:rPr lang="es-ES_tradnl" sz="2400" dirty="0"/>
                <a:t>3. proyecto institucional</a:t>
              </a:r>
            </a:p>
            <a:p>
              <a:endParaRPr lang="es-ES_tradnl" sz="2400" dirty="0"/>
            </a:p>
            <a:p>
              <a:r>
                <a:rPr lang="es-ES_tradnl" sz="2400" dirty="0"/>
                <a:t>4. proyecto nacional</a:t>
              </a:r>
              <a:endParaRPr lang="en-US" sz="2400" dirty="0"/>
            </a:p>
          </p:txBody>
        </p:sp>
        <p:sp>
          <p:nvSpPr>
            <p:cNvPr id="10" name="9 Triángulo rectángulo"/>
            <p:cNvSpPr/>
            <p:nvPr/>
          </p:nvSpPr>
          <p:spPr>
            <a:xfrm>
              <a:off x="457200" y="457200"/>
              <a:ext cx="762000" cy="6248400"/>
            </a:xfrm>
            <a:prstGeom prst="rt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10 Triángulo rectángulo"/>
            <p:cNvSpPr/>
            <p:nvPr/>
          </p:nvSpPr>
          <p:spPr>
            <a:xfrm flipH="1" flipV="1">
              <a:off x="609600" y="76200"/>
              <a:ext cx="762000" cy="6248400"/>
            </a:xfrm>
            <a:prstGeom prst="rt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12 Corazón"/>
          <p:cNvSpPr/>
          <p:nvPr/>
        </p:nvSpPr>
        <p:spPr>
          <a:xfrm>
            <a:off x="5486400" y="3124200"/>
            <a:ext cx="228600" cy="228600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14 Conector recto de flecha"/>
          <p:cNvCxnSpPr/>
          <p:nvPr/>
        </p:nvCxnSpPr>
        <p:spPr>
          <a:xfrm rot="10800000" flipV="1">
            <a:off x="4724400" y="3276600"/>
            <a:ext cx="6858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5791200" y="3276600"/>
            <a:ext cx="6858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orazón"/>
          <p:cNvSpPr/>
          <p:nvPr/>
        </p:nvSpPr>
        <p:spPr>
          <a:xfrm>
            <a:off x="5486400" y="2209800"/>
            <a:ext cx="228600" cy="228600"/>
          </a:xfrm>
          <a:prstGeom prst="hear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Corazón"/>
          <p:cNvSpPr/>
          <p:nvPr/>
        </p:nvSpPr>
        <p:spPr>
          <a:xfrm>
            <a:off x="6096000" y="2895600"/>
            <a:ext cx="228600" cy="228600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Corazón"/>
          <p:cNvSpPr/>
          <p:nvPr/>
        </p:nvSpPr>
        <p:spPr>
          <a:xfrm>
            <a:off x="5486400" y="3733800"/>
            <a:ext cx="228600" cy="228600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Corazón"/>
          <p:cNvSpPr/>
          <p:nvPr/>
        </p:nvSpPr>
        <p:spPr>
          <a:xfrm>
            <a:off x="5029200" y="2895600"/>
            <a:ext cx="228600" cy="228600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362200" y="3962400"/>
            <a:ext cx="20719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/>
              <a:t>Comprender</a:t>
            </a:r>
            <a:r>
              <a:rPr lang="en-US" sz="1600" dirty="0"/>
              <a:t> el </a:t>
            </a:r>
            <a:r>
              <a:rPr lang="en-US" sz="1600" dirty="0" err="1"/>
              <a:t>mundo</a:t>
            </a:r>
            <a:endParaRPr lang="en-US" sz="1600" dirty="0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705600" y="4267200"/>
            <a:ext cx="17155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/>
              <a:t>Cambiar</a:t>
            </a:r>
            <a:r>
              <a:rPr lang="en-US" sz="1600" dirty="0"/>
              <a:t> el </a:t>
            </a:r>
            <a:r>
              <a:rPr lang="en-US" sz="1600" dirty="0" err="1"/>
              <a:t>mundo</a:t>
            </a:r>
            <a:endParaRPr lang="en-US" sz="1600" dirty="0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724400" y="1295400"/>
            <a:ext cx="19223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/>
              <a:t>Conquistar</a:t>
            </a:r>
            <a:r>
              <a:rPr lang="en-US" sz="1600" dirty="0"/>
              <a:t> el </a:t>
            </a:r>
            <a:r>
              <a:rPr lang="en-US" sz="1600" dirty="0" err="1"/>
              <a:t>mundo</a:t>
            </a:r>
            <a:endParaRPr lang="en-US" sz="1600" dirty="0"/>
          </a:p>
        </p:txBody>
      </p:sp>
      <p:cxnSp>
        <p:nvCxnSpPr>
          <p:cNvPr id="27" name="26 Conector recto de flecha"/>
          <p:cNvCxnSpPr/>
          <p:nvPr/>
        </p:nvCxnSpPr>
        <p:spPr>
          <a:xfrm rot="5400000" flipH="1" flipV="1">
            <a:off x="5333036" y="2744164"/>
            <a:ext cx="533400" cy="1588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89</Words>
  <Application>Microsoft Office PowerPoint</Application>
  <PresentationFormat>Presentación en pantalla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esteban</dc:creator>
  <cp:lastModifiedBy>e jobbagy</cp:lastModifiedBy>
  <cp:revision>13</cp:revision>
  <dcterms:created xsi:type="dcterms:W3CDTF">2016-09-16T09:13:32Z</dcterms:created>
  <dcterms:modified xsi:type="dcterms:W3CDTF">2019-09-12T14:02:36Z</dcterms:modified>
</cp:coreProperties>
</file>